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54" d="100"/>
          <a:sy n="54" d="100"/>
        </p:scale>
        <p:origin x="-1736" y="-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2B4DE-3705-7147-A376-623CB268A465}" type="datetimeFigureOut">
              <a:rPr lang="en-US" smtClean="0"/>
              <a:t>11/9/17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5275D-7C99-6844-97EE-C195FF14A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717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2B4DE-3705-7147-A376-623CB268A465}" type="datetimeFigureOut">
              <a:rPr lang="en-US" smtClean="0"/>
              <a:t>11/9/17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5275D-7C99-6844-97EE-C195FF14A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017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2B4DE-3705-7147-A376-623CB268A465}" type="datetimeFigureOut">
              <a:rPr lang="en-US" smtClean="0"/>
              <a:t>11/9/17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5275D-7C99-6844-97EE-C195FF14A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269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2B4DE-3705-7147-A376-623CB268A465}" type="datetimeFigureOut">
              <a:rPr lang="en-US" smtClean="0"/>
              <a:t>11/9/17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5275D-7C99-6844-97EE-C195FF14A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111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2B4DE-3705-7147-A376-623CB268A465}" type="datetimeFigureOut">
              <a:rPr lang="en-US" smtClean="0"/>
              <a:t>11/9/17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5275D-7C99-6844-97EE-C195FF14A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230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2B4DE-3705-7147-A376-623CB268A465}" type="datetimeFigureOut">
              <a:rPr lang="en-US" smtClean="0"/>
              <a:t>11/9/17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5275D-7C99-6844-97EE-C195FF14A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553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2B4DE-3705-7147-A376-623CB268A465}" type="datetimeFigureOut">
              <a:rPr lang="en-US" smtClean="0"/>
              <a:t>11/9/17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5275D-7C99-6844-97EE-C195FF14A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622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2B4DE-3705-7147-A376-623CB268A465}" type="datetimeFigureOut">
              <a:rPr lang="en-US" smtClean="0"/>
              <a:t>11/9/17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5275D-7C99-6844-97EE-C195FF14A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086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2B4DE-3705-7147-A376-623CB268A465}" type="datetimeFigureOut">
              <a:rPr lang="en-US" smtClean="0"/>
              <a:t>11/9/17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5275D-7C99-6844-97EE-C195FF14A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361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2B4DE-3705-7147-A376-623CB268A465}" type="datetimeFigureOut">
              <a:rPr lang="en-US" smtClean="0"/>
              <a:t>11/9/17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5275D-7C99-6844-97EE-C195FF14A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712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2B4DE-3705-7147-A376-623CB268A465}" type="datetimeFigureOut">
              <a:rPr lang="en-US" smtClean="0"/>
              <a:t>11/9/17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5275D-7C99-6844-97EE-C195FF14A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809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2B4DE-3705-7147-A376-623CB268A465}" type="datetimeFigureOut">
              <a:rPr lang="en-US" smtClean="0"/>
              <a:t>11/9/17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5275D-7C99-6844-97EE-C195FF14A2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420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ashing Hand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07789" y="-1295928"/>
            <a:ext cx="7692912" cy="995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027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throom Stal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20010" y="-1163765"/>
            <a:ext cx="7616075" cy="985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13182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3</TotalTime>
  <Words>0</Words>
  <Application>Microsoft Macintosh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Default Theme</vt:lpstr>
      <vt:lpstr>PowerPoint Presentation</vt:lpstr>
      <vt:lpstr>PowerPoint Presentation</vt:lpstr>
    </vt:vector>
  </TitlesOfParts>
  <Company>OPS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OPS Staff</dc:creator>
  <cp:lastModifiedBy>OPS Staff</cp:lastModifiedBy>
  <cp:revision>1</cp:revision>
  <cp:lastPrinted>2017-11-10T03:32:45Z</cp:lastPrinted>
  <dcterms:created xsi:type="dcterms:W3CDTF">2017-11-10T03:30:15Z</dcterms:created>
  <dcterms:modified xsi:type="dcterms:W3CDTF">2017-11-10T03:33:27Z</dcterms:modified>
</cp:coreProperties>
</file>